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69" r:id="rId6"/>
    <p:sldId id="276" r:id="rId7"/>
    <p:sldId id="278" r:id="rId8"/>
    <p:sldId id="279" r:id="rId9"/>
    <p:sldId id="277" r:id="rId10"/>
    <p:sldId id="280" r:id="rId11"/>
    <p:sldId id="258" r:id="rId12"/>
    <p:sldId id="281" r:id="rId13"/>
    <p:sldId id="282" r:id="rId14"/>
    <p:sldId id="283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E3010F"/>
    <a:srgbClr val="000000"/>
    <a:srgbClr val="7C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37798-91A7-29BF-C5BC-8A686E797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DEE008-5C4C-7FAD-54FA-0380CB610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1CD05-EF6F-5C7A-62E9-D99DC571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2210DD-5F71-2890-41DC-352B8B0E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EA41C9-9AEA-15AA-D2AD-1AD0F616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72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DA2EE-6992-A0C7-949C-3D62B99B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321DCE-862F-C918-07E0-0BE7B9C77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A67F1-9C5A-F2EA-23A4-8E964FB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D9366-70AC-754F-3E28-AD90CA08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C8E8F1-E803-DB54-225D-A620D71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0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EC212-81BA-D0A2-A5BA-69C27107C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23117B-BA13-3C7C-1F50-FBDB75987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CF5673-7A06-55E9-3BDD-E2FE5E61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54660F-AF15-68E2-5560-E82CFF64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563276-C9D4-F24C-4823-5F6A6D64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66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D3D3F-0510-2CE5-D4ED-119252BA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013DA-546F-ED62-6F64-E5B651E8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7F31D0-E98C-3B2B-1D10-ED93357F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D3EBF-0A20-237E-C113-6B73ED28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0E362-E357-F95B-C71F-90CA8AF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6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97AC3-C34B-2BF3-553B-38664651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344534-8C0A-7893-0329-D438DF661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FEEC1-4028-C7E4-24C0-5D3E3C98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F69A0-ABE5-B89D-0386-967C0AE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6F2D9-D5FD-6380-B2D7-903DBA9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5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596C6-C24C-DC13-18C3-18BB23A9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DAEB2-AB43-08A6-67A4-33E553D1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86C9FC-BE92-0D99-9171-3BC971481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79B444-A78B-0D44-EA81-5BF0860B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EA19B7-77E4-39E8-BB75-BD80D52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DABFBE-D463-0EA7-D1CF-0AFE727D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8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D27D8-59CC-77FD-9246-7B20F3A9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3F2D7E-A937-2ECB-B6D5-0DA7D29B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1C15F0-1CF7-2003-8B7C-820E03C00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693A24-CDCC-8F4F-3FC3-C0182534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77F51A-676C-2173-8D69-F89B2F61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C22C07-4113-2C33-D819-3729B304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896D58-352F-1EF1-5F28-D7308CE0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6564F0-6CA4-B221-7938-6CF28D4F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6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E20E3-5CAF-1231-420E-46DED746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5BC1FE-FE1C-D194-C721-9CFAE1C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5EE251-A597-0D8C-3EC8-847F3E6C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45DAD7-F5FE-990F-AD24-76D2BE95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9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648747-CB41-325D-3C2D-1F5E3FCF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E9F04F-33AF-FEFC-FBA4-7AC3169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0CAD75-D5DB-D507-D489-DFA9C2FC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E43A5-AA65-AB24-EBCD-A0921FF2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5BCED-D144-023F-D069-FECE1918A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47B069-7AE2-A7DC-7356-42C73D41E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8DCCA6-5A46-F299-0F33-8E1F732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EF5FEE-6233-FA84-55EA-774DD803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4F86B-AEED-6355-7AED-5E858F7A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9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1537B-49CE-FFD2-FC57-96127043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201CE-47EB-2302-DEAA-EC10FEAF7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02C067-59B5-188B-8E70-435938D52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87AB0F-CF66-6DD1-78B9-20AF4FB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61F7EE-4C23-32F5-BA5E-1088DA6B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A98286-FFC6-3063-47F5-ECBE0EFF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14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56A2F4-F69D-DB5F-835C-C3A26999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D8A87-519F-9D5D-7D6B-3A8CE64E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32170-30D2-AD23-1F7B-CF45B28E5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283-1C9D-4536-BF82-357457351E2E}" type="datetimeFigureOut">
              <a:rPr lang="fr-FR" smtClean="0"/>
              <a:t>17/06/2024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2C274-AF11-59E1-C622-5EE067E91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5BEB8-A839-61AD-E2A7-72703BEC6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0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16046" r="8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74EDB1-2EE6-BF05-C8CE-7B3E7F2A2FD2}"/>
              </a:ext>
            </a:extLst>
          </p:cNvPr>
          <p:cNvSpPr/>
          <p:nvPr/>
        </p:nvSpPr>
        <p:spPr>
          <a:xfrm>
            <a:off x="4542503" y="407001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4BEC0C-CE49-8416-567E-45615F65CF14}"/>
              </a:ext>
            </a:extLst>
          </p:cNvPr>
          <p:cNvSpPr/>
          <p:nvPr/>
        </p:nvSpPr>
        <p:spPr>
          <a:xfrm>
            <a:off x="4542503" y="4607459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8C0FA2-7517-BA35-9ADF-24C5AD6B54A4}"/>
              </a:ext>
            </a:extLst>
          </p:cNvPr>
          <p:cNvSpPr/>
          <p:nvPr/>
        </p:nvSpPr>
        <p:spPr>
          <a:xfrm>
            <a:off x="4542503" y="516661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FEDBA-FDA8-763D-2A22-60B979AB814B}"/>
              </a:ext>
            </a:extLst>
          </p:cNvPr>
          <p:cNvSpPr/>
          <p:nvPr/>
        </p:nvSpPr>
        <p:spPr>
          <a:xfrm>
            <a:off x="4542503" y="572577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9936D-3382-847D-D5A2-8421A117A391}"/>
              </a:ext>
            </a:extLst>
          </p:cNvPr>
          <p:cNvSpPr/>
          <p:nvPr/>
        </p:nvSpPr>
        <p:spPr>
          <a:xfrm>
            <a:off x="4542503" y="6284937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795C2-0D36-BEFD-0523-2748F1538893}"/>
              </a:ext>
            </a:extLst>
          </p:cNvPr>
          <p:cNvSpPr txBox="1"/>
          <p:nvPr/>
        </p:nvSpPr>
        <p:spPr>
          <a:xfrm>
            <a:off x="3760581" y="-1615172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08661D-FAAA-5C6E-30C6-3D74A8B38ED0}"/>
              </a:ext>
            </a:extLst>
          </p:cNvPr>
          <p:cNvSpPr/>
          <p:nvPr/>
        </p:nvSpPr>
        <p:spPr>
          <a:xfrm>
            <a:off x="4208206" y="-784175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86D6EAE-618C-F722-2B30-A2873A03F855}"/>
              </a:ext>
            </a:extLst>
          </p:cNvPr>
          <p:cNvSpPr/>
          <p:nvPr/>
        </p:nvSpPr>
        <p:spPr>
          <a:xfrm>
            <a:off x="4296696" y="-695685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02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Utilisation de </a:t>
            </a:r>
            <a:r>
              <a:rPr lang="fr-FR" b="1" dirty="0">
                <a:solidFill>
                  <a:schemeClr val="bg1"/>
                </a:solidFill>
              </a:rPr>
              <a:t>GIT-HUB</a:t>
            </a:r>
          </a:p>
        </p:txBody>
      </p:sp>
      <p:pic>
        <p:nvPicPr>
          <p:cNvPr id="3" name="Image 2" descr="Une image contenant texte, logiciel, Logiciel multimédia, capture d’écran&#10;&#10;Description générée automatiquement">
            <a:extLst>
              <a:ext uri="{FF2B5EF4-FFF2-40B4-BE49-F238E27FC236}">
                <a16:creationId xmlns:a16="http://schemas.microsoft.com/office/drawing/2014/main" id="{F4972498-AFEB-696C-07CD-F96F9863C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5556"/>
            <a:ext cx="10515600" cy="44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Utilisation de </a:t>
            </a:r>
            <a:r>
              <a:rPr lang="fr-FR" b="1" dirty="0">
                <a:solidFill>
                  <a:schemeClr val="bg1"/>
                </a:solidFill>
              </a:rPr>
              <a:t>KANBAN</a:t>
            </a:r>
          </a:p>
        </p:txBody>
      </p:sp>
      <p:pic>
        <p:nvPicPr>
          <p:cNvPr id="9" name="Image 8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2E90AE71-58AA-06E5-EBCC-4262FFB6FD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94" y="2006285"/>
            <a:ext cx="9936812" cy="44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8903847-324D-A323-24C1-14853DE3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Gestion des </a:t>
            </a:r>
            <a:r>
              <a:rPr lang="fr-FR" b="1" dirty="0">
                <a:solidFill>
                  <a:schemeClr val="bg1"/>
                </a:solidFill>
              </a:rPr>
              <a:t>SPRINTS</a:t>
            </a:r>
          </a:p>
        </p:txBody>
      </p:sp>
      <p:pic>
        <p:nvPicPr>
          <p:cNvPr id="3" name="Image 2" descr="Une image contenant texte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559DF4BD-9C11-2045-170E-74E5CC5573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20" y="1860644"/>
            <a:ext cx="9036818" cy="48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2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Implémentation des API</a:t>
            </a:r>
          </a:p>
        </p:txBody>
      </p:sp>
      <p:pic>
        <p:nvPicPr>
          <p:cNvPr id="9" name="Image 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27EEB383-F84D-98BB-1168-6D533EE98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23635"/>
            <a:ext cx="7767484" cy="32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3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Gestion des bases de données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Stockage d’image</a:t>
            </a:r>
          </a:p>
        </p:txBody>
      </p:sp>
      <p:pic>
        <p:nvPicPr>
          <p:cNvPr id="4" name="Image 3" descr="Une image contenant texte, reçu, capture d’écran&#10;&#10;Description générée automatiquement">
            <a:extLst>
              <a:ext uri="{FF2B5EF4-FFF2-40B4-BE49-F238E27FC236}">
                <a16:creationId xmlns:a16="http://schemas.microsoft.com/office/drawing/2014/main" id="{B8F19D56-B0FB-7C00-5A91-7AB480C25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6" y="3600511"/>
            <a:ext cx="5725764" cy="2645906"/>
          </a:xfrm>
          <a:prstGeom prst="rect">
            <a:avLst/>
          </a:prstGeom>
        </p:spPr>
      </p:pic>
      <p:pic>
        <p:nvPicPr>
          <p:cNvPr id="10" name="Image 9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AD8BA3B6-D177-2342-B47F-23606C938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44" y="3157378"/>
            <a:ext cx="5725764" cy="37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Apprentissage de Framework</a:t>
            </a:r>
          </a:p>
        </p:txBody>
      </p:sp>
      <p:pic>
        <p:nvPicPr>
          <p:cNvPr id="4" name="Image 3" descr="Une image contenant logo, Graphique, Police, symbole&#10;&#10;Description générée automatiquement">
            <a:extLst>
              <a:ext uri="{FF2B5EF4-FFF2-40B4-BE49-F238E27FC236}">
                <a16:creationId xmlns:a16="http://schemas.microsoft.com/office/drawing/2014/main" id="{7D979EFA-13CB-A694-B272-D777DFCFC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5" b="15757"/>
          <a:stretch/>
        </p:blipFill>
        <p:spPr>
          <a:xfrm>
            <a:off x="1477509" y="3386799"/>
            <a:ext cx="4002132" cy="2082535"/>
          </a:xfrm>
          <a:prstGeom prst="rect">
            <a:avLst/>
          </a:prstGeom>
        </p:spPr>
      </p:pic>
      <p:pic>
        <p:nvPicPr>
          <p:cNvPr id="10" name="Image 9" descr="Une image contenant Graphique, Police, logo, graphisme&#10;&#10;Description générée automatiquement">
            <a:extLst>
              <a:ext uri="{FF2B5EF4-FFF2-40B4-BE49-F238E27FC236}">
                <a16:creationId xmlns:a16="http://schemas.microsoft.com/office/drawing/2014/main" id="{F3452753-1EC5-A8BF-4031-BB18B1835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6799"/>
            <a:ext cx="5600874" cy="1940143"/>
          </a:xfrm>
          <a:prstGeom prst="rect">
            <a:avLst/>
          </a:prstGeom>
        </p:spPr>
      </p:pic>
      <p:pic>
        <p:nvPicPr>
          <p:cNvPr id="12" name="Image 11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7CB3F90E-007D-C811-A734-90E95660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1" y="5469334"/>
            <a:ext cx="28575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9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Gestion des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Implémentation pour plusieurs joueurs</a:t>
            </a:r>
          </a:p>
        </p:txBody>
      </p:sp>
      <p:pic>
        <p:nvPicPr>
          <p:cNvPr id="10" name="Image 9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D06C4B74-B1F7-77F5-03F0-758A25872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9" y="3261359"/>
            <a:ext cx="5916687" cy="3323529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F5DC19A-0A34-294D-1C25-8C1A7E883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13" y="3596641"/>
            <a:ext cx="6777382" cy="32038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1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660A4-583E-A2F3-94A2-0E0E136C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véhicule, Véhicule terrestre, route, plein air&#10;&#10;Description générée automatiquement">
            <a:extLst>
              <a:ext uri="{FF2B5EF4-FFF2-40B4-BE49-F238E27FC236}">
                <a16:creationId xmlns:a16="http://schemas.microsoft.com/office/drawing/2014/main" id="{DF148F25-2DBF-D532-4E20-83AF871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30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F1AC15-48D5-3D29-DDD4-2300588C3A50}"/>
              </a:ext>
            </a:extLst>
          </p:cNvPr>
          <p:cNvSpPr txBox="1"/>
          <p:nvPr/>
        </p:nvSpPr>
        <p:spPr>
          <a:xfrm>
            <a:off x="2349910" y="704740"/>
            <a:ext cx="7030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Défis</a:t>
            </a:r>
            <a:r>
              <a:rPr lang="fr-FR" sz="4800" dirty="0">
                <a:solidFill>
                  <a:schemeClr val="bg1"/>
                </a:solidFill>
              </a:rPr>
              <a:t> futures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63AFA3-78CD-5EAD-A028-C19ABF0E91A4}"/>
              </a:ext>
            </a:extLst>
          </p:cNvPr>
          <p:cNvSpPr txBox="1"/>
          <p:nvPr/>
        </p:nvSpPr>
        <p:spPr>
          <a:xfrm>
            <a:off x="747252" y="2064774"/>
            <a:ext cx="8632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Mises en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Problème de licence / droits</a:t>
            </a:r>
          </a:p>
        </p:txBody>
      </p:sp>
    </p:spTree>
    <p:extLst>
      <p:ext uri="{BB962C8B-B14F-4D97-AF65-F5344CB8AC3E}">
        <p14:creationId xmlns:p14="http://schemas.microsoft.com/office/powerpoint/2010/main" val="27514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de protection individuelle, pompier, casque, Visage humain&#10;&#10;Description générée automatiquement">
            <a:extLst>
              <a:ext uri="{FF2B5EF4-FFF2-40B4-BE49-F238E27FC236}">
                <a16:creationId xmlns:a16="http://schemas.microsoft.com/office/drawing/2014/main" id="{7B75573C-E14A-3BF9-8DBF-9233586EB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629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7C95AD-74B9-EE3F-BEA5-9FA35D71088D}"/>
              </a:ext>
            </a:extLst>
          </p:cNvPr>
          <p:cNvSpPr/>
          <p:nvPr/>
        </p:nvSpPr>
        <p:spPr>
          <a:xfrm>
            <a:off x="-115747" y="-92598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5C25F0-32E4-72C5-D5D1-0D0F2BD47183}"/>
              </a:ext>
            </a:extLst>
          </p:cNvPr>
          <p:cNvSpPr txBox="1"/>
          <p:nvPr/>
        </p:nvSpPr>
        <p:spPr>
          <a:xfrm>
            <a:off x="327948" y="208344"/>
            <a:ext cx="1186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elix Titling" panose="04060505060202020A04" pitchFamily="82" charset="0"/>
              </a:rPr>
              <a:t>Merci de nous avoir Écoutés !</a:t>
            </a:r>
          </a:p>
        </p:txBody>
      </p:sp>
    </p:spTree>
    <p:extLst>
      <p:ext uri="{BB962C8B-B14F-4D97-AF65-F5344CB8AC3E}">
        <p14:creationId xmlns:p14="http://schemas.microsoft.com/office/powerpoint/2010/main" val="305043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5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9327-9B66-B798-7A8A-CB65AC4AE20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7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" y="2097089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Sommaire : </a:t>
            </a:r>
            <a:endParaRPr lang="fr-FR" dirty="0">
              <a:solidFill>
                <a:schemeClr val="bg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358F5F-A901-1E1C-905F-1E9ED320FCD9}"/>
              </a:ext>
            </a:extLst>
          </p:cNvPr>
          <p:cNvSpPr txBox="1"/>
          <p:nvPr/>
        </p:nvSpPr>
        <p:spPr>
          <a:xfrm>
            <a:off x="3834326" y="6842510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91184F-1762-7D89-8793-4206EDD01A4C}"/>
              </a:ext>
            </a:extLst>
          </p:cNvPr>
          <p:cNvSpPr/>
          <p:nvPr/>
        </p:nvSpPr>
        <p:spPr>
          <a:xfrm>
            <a:off x="4281951" y="7673507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E4DA11E-3E5E-4761-F0E7-500AEC114F6B}"/>
              </a:ext>
            </a:extLst>
          </p:cNvPr>
          <p:cNvSpPr/>
          <p:nvPr/>
        </p:nvSpPr>
        <p:spPr>
          <a:xfrm>
            <a:off x="4370441" y="7761997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23AB048B-FC12-40A9-6BE8-F7B43D950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22553" y="-7102960"/>
            <a:ext cx="12405360" cy="6944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628291" y="1194423"/>
            <a:ext cx="10754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1) Introduction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2) Démonstration de l’application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3) Décomposition de l’application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4) Organisation du travail 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5) Défi techniques </a:t>
            </a:r>
          </a:p>
        </p:txBody>
      </p:sp>
    </p:spTree>
    <p:extLst>
      <p:ext uri="{BB962C8B-B14F-4D97-AF65-F5344CB8AC3E}">
        <p14:creationId xmlns:p14="http://schemas.microsoft.com/office/powerpoint/2010/main" val="23304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6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</a:rPr>
              <a:t>Introduction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754880" y="1130820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F1 Manager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01E282-D3AB-1DB6-DC03-69E4EF2B9875}"/>
              </a:ext>
            </a:extLst>
          </p:cNvPr>
          <p:cNvSpPr txBox="1"/>
          <p:nvPr/>
        </p:nvSpPr>
        <p:spPr>
          <a:xfrm>
            <a:off x="1621405" y="4620460"/>
            <a:ext cx="9094668" cy="18158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client : </a:t>
            </a:r>
            <a:r>
              <a:rPr lang="fr-FR" sz="2800" b="1" dirty="0" err="1">
                <a:solidFill>
                  <a:schemeClr val="bg1"/>
                </a:solidFill>
              </a:rPr>
              <a:t>Moshin</a:t>
            </a:r>
            <a:endParaRPr lang="fr-FR" sz="28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Notre mission : réaliser un jeu dans l’univers de la </a:t>
            </a:r>
            <a:r>
              <a:rPr lang="fr-FR" sz="2800" b="1" dirty="0">
                <a:solidFill>
                  <a:schemeClr val="bg1"/>
                </a:solidFill>
              </a:rPr>
              <a:t>formule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Nos ressources : un </a:t>
            </a:r>
            <a:r>
              <a:rPr lang="fr-FR" sz="2800" b="1" dirty="0">
                <a:solidFill>
                  <a:schemeClr val="bg1"/>
                </a:solidFill>
              </a:rPr>
              <a:t>début</a:t>
            </a:r>
            <a:r>
              <a:rPr lang="fr-FR" sz="2800" dirty="0">
                <a:solidFill>
                  <a:schemeClr val="bg1"/>
                </a:solidFill>
              </a:rPr>
              <a:t> de front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EA849-2987-B681-6C79-0DD41B68A104}"/>
              </a:ext>
            </a:extLst>
          </p:cNvPr>
          <p:cNvSpPr/>
          <p:nvPr/>
        </p:nvSpPr>
        <p:spPr>
          <a:xfrm>
            <a:off x="3923818" y="-3054266"/>
            <a:ext cx="5393802" cy="26309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b="1" dirty="0">
                <a:solidFill>
                  <a:srgbClr val="C00000"/>
                </a:solidFill>
              </a:rPr>
              <a:t>PRIVATE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22E8E-5D4E-F66A-B133-B5E3A48CE9FD}"/>
              </a:ext>
            </a:extLst>
          </p:cNvPr>
          <p:cNvSpPr/>
          <p:nvPr/>
        </p:nvSpPr>
        <p:spPr>
          <a:xfrm>
            <a:off x="9224270" y="7133434"/>
            <a:ext cx="2106593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432BC-7A70-4CB3-4A21-82B4A6077D0F}"/>
              </a:ext>
            </a:extLst>
          </p:cNvPr>
          <p:cNvSpPr/>
          <p:nvPr/>
        </p:nvSpPr>
        <p:spPr>
          <a:xfrm>
            <a:off x="774751" y="7133434"/>
            <a:ext cx="3059575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2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DEMO LIVE </a:t>
            </a:r>
            <a:r>
              <a:rPr lang="fr-FR" dirty="0">
                <a:solidFill>
                  <a:schemeClr val="bg1"/>
                </a:solidFill>
              </a:rPr>
              <a:t>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229122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D0B6F-B0A1-F2F8-26E0-E388BD7D187C}"/>
              </a:ext>
            </a:extLst>
          </p:cNvPr>
          <p:cNvSpPr/>
          <p:nvPr/>
        </p:nvSpPr>
        <p:spPr>
          <a:xfrm>
            <a:off x="-2" y="-27016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Décomposition de l’application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206917" y="1025946"/>
            <a:ext cx="377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CC0066"/>
                </a:solidFill>
              </a:rPr>
              <a:t>FRONT-END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1E7AF2-EF09-D276-F48A-CE37E393BA93}"/>
              </a:ext>
            </a:extLst>
          </p:cNvPr>
          <p:cNvSpPr txBox="1"/>
          <p:nvPr/>
        </p:nvSpPr>
        <p:spPr>
          <a:xfrm>
            <a:off x="519624" y="2659288"/>
            <a:ext cx="72183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Décomposition en composants</a:t>
            </a:r>
          </a:p>
          <a:p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6D8E647-CC7D-363B-9279-DBF07C03D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75" y="2031190"/>
            <a:ext cx="2748464" cy="4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7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D0B6F-B0A1-F2F8-26E0-E388BD7D187C}"/>
              </a:ext>
            </a:extLst>
          </p:cNvPr>
          <p:cNvSpPr/>
          <p:nvPr/>
        </p:nvSpPr>
        <p:spPr>
          <a:xfrm>
            <a:off x="-2" y="-27016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Décomposition de l’application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206917" y="1025946"/>
            <a:ext cx="377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2"/>
                </a:solidFill>
              </a:rPr>
              <a:t>BACK-END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1E7AF2-EF09-D276-F48A-CE37E393BA93}"/>
              </a:ext>
            </a:extLst>
          </p:cNvPr>
          <p:cNvSpPr txBox="1"/>
          <p:nvPr/>
        </p:nvSpPr>
        <p:spPr>
          <a:xfrm>
            <a:off x="539288" y="1958632"/>
            <a:ext cx="64121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Architecture </a:t>
            </a:r>
            <a:r>
              <a:rPr lang="fr-FR" sz="3200" b="1" dirty="0">
                <a:solidFill>
                  <a:schemeClr val="bg1"/>
                </a:solidFill>
              </a:rPr>
              <a:t>MVC</a:t>
            </a:r>
          </a:p>
          <a:p>
            <a:r>
              <a:rPr lang="fr-FR" sz="3200" dirty="0">
                <a:solidFill>
                  <a:schemeClr val="bg1"/>
                </a:solidFill>
              </a:rPr>
              <a:t>Respect des principes </a:t>
            </a:r>
            <a:r>
              <a:rPr lang="fr-FR" sz="3200" b="1" dirty="0">
                <a:solidFill>
                  <a:schemeClr val="bg1"/>
                </a:solidFill>
              </a:rPr>
              <a:t>SOLID</a:t>
            </a:r>
          </a:p>
          <a:p>
            <a:r>
              <a:rPr lang="fr-FR" sz="3200" dirty="0">
                <a:solidFill>
                  <a:schemeClr val="bg1"/>
                </a:solidFill>
              </a:rPr>
              <a:t>Fonctionne en </a:t>
            </a:r>
            <a:r>
              <a:rPr lang="fr-FR" sz="3200" b="1" dirty="0">
                <a:solidFill>
                  <a:schemeClr val="bg1"/>
                </a:solidFill>
              </a:rPr>
              <a:t>API</a:t>
            </a: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B3010E60-87C8-FAED-1E56-8A9FA15F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00" y="1958632"/>
            <a:ext cx="2928108" cy="46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CD785-1939-D3DF-B7E1-AC57CA5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ersonne, habits, plein air, casque&#10;&#10;Description générée automatiquement">
            <a:extLst>
              <a:ext uri="{FF2B5EF4-FFF2-40B4-BE49-F238E27FC236}">
                <a16:creationId xmlns:a16="http://schemas.microsoft.com/office/drawing/2014/main" id="{17DAA5ED-41E3-B732-4345-9F8C2B20F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2C72D8-4A26-5754-1D8B-9E2954427558}"/>
              </a:ext>
            </a:extLst>
          </p:cNvPr>
          <p:cNvSpPr/>
          <p:nvPr/>
        </p:nvSpPr>
        <p:spPr>
          <a:xfrm>
            <a:off x="-125393" y="0"/>
            <a:ext cx="12442785" cy="1041722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CB850A2-8DE0-6F0D-D416-56B494B7E1C3}"/>
              </a:ext>
            </a:extLst>
          </p:cNvPr>
          <p:cNvSpPr txBox="1">
            <a:spLocks/>
          </p:cNvSpPr>
          <p:nvPr/>
        </p:nvSpPr>
        <p:spPr>
          <a:xfrm>
            <a:off x="81279" y="2766218"/>
            <a:ext cx="12029440" cy="13255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Organisation du travail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1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206</Words>
  <Application>Microsoft Office PowerPoint</Application>
  <PresentationFormat>Grand écran</PresentationFormat>
  <Paragraphs>69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Felix Titling</vt:lpstr>
      <vt:lpstr>Thème Office</vt:lpstr>
      <vt:lpstr>Présentation PowerPoint</vt:lpstr>
      <vt:lpstr>Présentation PowerPoint</vt:lpstr>
      <vt:lpstr>Présentation PowerPoint</vt:lpstr>
      <vt:lpstr>Sommaire : </vt:lpstr>
      <vt:lpstr>Introduction </vt:lpstr>
      <vt:lpstr>DEMO LIVE de l’application</vt:lpstr>
      <vt:lpstr>Décomposition de l’application</vt:lpstr>
      <vt:lpstr>Décomposition de l’application</vt:lpstr>
      <vt:lpstr>Présentation PowerPoint</vt:lpstr>
      <vt:lpstr>Utilisation de GIT-HUB</vt:lpstr>
      <vt:lpstr>Utilisation de KANBAN</vt:lpstr>
      <vt:lpstr>Gestion des SPRINTS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Snow 224</dc:creator>
  <cp:lastModifiedBy>Snow 224</cp:lastModifiedBy>
  <cp:revision>36</cp:revision>
  <dcterms:created xsi:type="dcterms:W3CDTF">2024-05-27T13:13:52Z</dcterms:created>
  <dcterms:modified xsi:type="dcterms:W3CDTF">2024-06-17T11:15:28Z</dcterms:modified>
</cp:coreProperties>
</file>